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hewy" charset="1" panose="02000000000000000000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Funtastic" charset="1" panose="00000000000000000000"/>
      <p:regular r:id="rId13"/>
    </p:embeddedFont>
    <p:embeddedFont>
      <p:font typeface="Childos Arabic" charset="1" panose="00000500000000000000"/>
      <p:regular r:id="rId14"/>
    </p:embeddedFont>
    <p:embeddedFont>
      <p:font typeface="Childos Arabic Bold" charset="1" panose="00000800000000000000"/>
      <p:regular r:id="rId15"/>
    </p:embeddedFont>
    <p:embeddedFont>
      <p:font typeface="Childos Arabic Light" charset="1" panose="00000400000000000000"/>
      <p:regular r:id="rId16"/>
    </p:embeddedFont>
    <p:embeddedFont>
      <p:font typeface="Childos Arabic Medium" charset="1" panose="00000600000000000000"/>
      <p:regular r:id="rId17"/>
    </p:embeddedFont>
    <p:embeddedFont>
      <p:font typeface="Childos Arabic Semi-Bold" charset="1" panose="000007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18" Target="../media/image76.png" Type="http://schemas.openxmlformats.org/officeDocument/2006/relationships/image"/><Relationship Id="rId19" Target="../media/image77.svg" Type="http://schemas.openxmlformats.org/officeDocument/2006/relationships/image"/><Relationship Id="rId2" Target="../media/image21.png" Type="http://schemas.openxmlformats.org/officeDocument/2006/relationships/image"/><Relationship Id="rId20" Target="../media/image78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81.png" Type="http://schemas.openxmlformats.org/officeDocument/2006/relationships/image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svg" Type="http://schemas.openxmlformats.org/officeDocument/2006/relationships/image"/><Relationship Id="rId2" Target="../media/image82.png" Type="http://schemas.openxmlformats.org/officeDocument/2006/relationships/image"/><Relationship Id="rId3" Target="../media/image83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9.png" Type="http://schemas.openxmlformats.org/officeDocument/2006/relationships/image"/><Relationship Id="rId16" Target="../media/image30.svg" Type="http://schemas.openxmlformats.org/officeDocument/2006/relationships/image"/><Relationship Id="rId17" Target="../media/image31.png" Type="http://schemas.openxmlformats.org/officeDocument/2006/relationships/image"/><Relationship Id="rId18" Target="../media/image32.svg" Type="http://schemas.openxmlformats.org/officeDocument/2006/relationships/image"/><Relationship Id="rId19" Target="../media/image33.png" Type="http://schemas.openxmlformats.org/officeDocument/2006/relationships/image"/><Relationship Id="rId2" Target="../media/image21.png" Type="http://schemas.openxmlformats.org/officeDocument/2006/relationships/image"/><Relationship Id="rId20" Target="../media/image34.svg" Type="http://schemas.openxmlformats.org/officeDocument/2006/relationships/image"/><Relationship Id="rId21" Target="../media/image35.png" Type="http://schemas.openxmlformats.org/officeDocument/2006/relationships/image"/><Relationship Id="rId22" Target="../media/image36.svg" Type="http://schemas.openxmlformats.org/officeDocument/2006/relationships/image"/><Relationship Id="rId3" Target="../media/image2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https://github.com/zhakiasefta/tugasPbo.git" TargetMode="External" Type="http://schemas.openxmlformats.org/officeDocument/2006/relationships/hyperlink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21" Target="../media/image48.sv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60.pn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65.png" Type="http://schemas.openxmlformats.org/officeDocument/2006/relationships/image"/><Relationship Id="rId15" Target="../media/image6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14" Target="../media/image73.png" Type="http://schemas.openxmlformats.org/officeDocument/2006/relationships/image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9165" y="1278130"/>
            <a:ext cx="13774147" cy="7730740"/>
          </a:xfrm>
          <a:custGeom>
            <a:avLst/>
            <a:gdLst/>
            <a:ahLst/>
            <a:cxnLst/>
            <a:rect r="r" b="b" t="t" l="l"/>
            <a:pathLst>
              <a:path h="7730740" w="13774147">
                <a:moveTo>
                  <a:pt x="0" y="0"/>
                </a:moveTo>
                <a:lnTo>
                  <a:pt x="13774147" y="0"/>
                </a:lnTo>
                <a:lnTo>
                  <a:pt x="13774147" y="7730740"/>
                </a:lnTo>
                <a:lnTo>
                  <a:pt x="0" y="773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58799" y="2794807"/>
            <a:ext cx="3629201" cy="2953262"/>
          </a:xfrm>
          <a:custGeom>
            <a:avLst/>
            <a:gdLst/>
            <a:ahLst/>
            <a:cxnLst/>
            <a:rect r="r" b="b" t="t" l="l"/>
            <a:pathLst>
              <a:path h="2953262" w="3629201">
                <a:moveTo>
                  <a:pt x="0" y="0"/>
                </a:moveTo>
                <a:lnTo>
                  <a:pt x="3629201" y="0"/>
                </a:lnTo>
                <a:lnTo>
                  <a:pt x="3629201" y="2953262"/>
                </a:lnTo>
                <a:lnTo>
                  <a:pt x="0" y="2953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7575" y="4153117"/>
            <a:ext cx="2942548" cy="2991154"/>
          </a:xfrm>
          <a:custGeom>
            <a:avLst/>
            <a:gdLst/>
            <a:ahLst/>
            <a:cxnLst/>
            <a:rect r="r" b="b" t="t" l="l"/>
            <a:pathLst>
              <a:path h="2991154" w="2942548">
                <a:moveTo>
                  <a:pt x="0" y="0"/>
                </a:moveTo>
                <a:lnTo>
                  <a:pt x="2942548" y="0"/>
                </a:lnTo>
                <a:lnTo>
                  <a:pt x="2942548" y="2991154"/>
                </a:lnTo>
                <a:lnTo>
                  <a:pt x="0" y="2991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02624" y="5467249"/>
            <a:ext cx="7342238" cy="291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0"/>
              </a:lnSpc>
            </a:pPr>
            <a:r>
              <a:rPr lang="en-US" sz="7564">
                <a:solidFill>
                  <a:srgbClr val="8AB3FF"/>
                </a:solidFill>
                <a:latin typeface="Funtastic"/>
              </a:rPr>
              <a:t>Pempeograman Berorientasi Objek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421550" y="6756766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58678" y="7144271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647757">
            <a:off x="-875517" y="-796687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0" y="0"/>
                </a:moveTo>
                <a:lnTo>
                  <a:pt x="3808434" y="0"/>
                </a:lnTo>
                <a:lnTo>
                  <a:pt x="3808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27891">
            <a:off x="13501569" y="-608676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3"/>
                </a:lnTo>
                <a:lnTo>
                  <a:pt x="0" y="8463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867433">
            <a:off x="-4450458" y="7814014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199364">
            <a:off x="11859204" y="920365"/>
            <a:ext cx="1432474" cy="2695836"/>
          </a:xfrm>
          <a:custGeom>
            <a:avLst/>
            <a:gdLst/>
            <a:ahLst/>
            <a:cxnLst/>
            <a:rect r="r" b="b" t="t" l="l"/>
            <a:pathLst>
              <a:path h="2695836" w="1432474">
                <a:moveTo>
                  <a:pt x="0" y="0"/>
                </a:moveTo>
                <a:lnTo>
                  <a:pt x="1432473" y="0"/>
                </a:lnTo>
                <a:lnTo>
                  <a:pt x="1432473" y="2695836"/>
                </a:lnTo>
                <a:lnTo>
                  <a:pt x="0" y="26958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182119">
            <a:off x="15318729" y="-284410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208018">
            <a:off x="-1461507" y="878229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9621">
            <a:off x="5220604" y="8203422"/>
            <a:ext cx="8691269" cy="2373666"/>
          </a:xfrm>
          <a:custGeom>
            <a:avLst/>
            <a:gdLst/>
            <a:ahLst/>
            <a:cxnLst/>
            <a:rect r="r" b="b" t="t" l="l"/>
            <a:pathLst>
              <a:path h="2373666" w="8691269">
                <a:moveTo>
                  <a:pt x="0" y="0"/>
                </a:moveTo>
                <a:lnTo>
                  <a:pt x="8691269" y="0"/>
                </a:lnTo>
                <a:lnTo>
                  <a:pt x="8691269" y="2373666"/>
                </a:lnTo>
                <a:lnTo>
                  <a:pt x="0" y="2373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52673">
            <a:off x="4995752" y="810187"/>
            <a:ext cx="3284951" cy="943458"/>
          </a:xfrm>
          <a:custGeom>
            <a:avLst/>
            <a:gdLst/>
            <a:ahLst/>
            <a:cxnLst/>
            <a:rect r="r" b="b" t="t" l="l"/>
            <a:pathLst>
              <a:path h="943458" w="3284951">
                <a:moveTo>
                  <a:pt x="0" y="0"/>
                </a:moveTo>
                <a:lnTo>
                  <a:pt x="3284951" y="0"/>
                </a:lnTo>
                <a:lnTo>
                  <a:pt x="3284951" y="943459"/>
                </a:lnTo>
                <a:lnTo>
                  <a:pt x="0" y="94345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60936" y="2611629"/>
            <a:ext cx="8014504" cy="379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0"/>
              </a:lnSpc>
            </a:pPr>
            <a:r>
              <a:rPr lang="en-US" sz="7564">
                <a:solidFill>
                  <a:srgbClr val="DB77B0"/>
                </a:solidFill>
                <a:latin typeface="Funtastic"/>
              </a:rPr>
              <a:t> LAPORAN AKHIR PENGERJAAN PROJEK</a:t>
            </a:r>
          </a:p>
          <a:p>
            <a:pPr algn="ctr">
              <a:lnSpc>
                <a:spcPts val="711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746781" y="8421042"/>
            <a:ext cx="7163991" cy="256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3"/>
              </a:lnSpc>
            </a:pPr>
            <a:r>
              <a:rPr lang="en-US" sz="6663">
                <a:solidFill>
                  <a:srgbClr val="DB77B0"/>
                </a:solidFill>
                <a:latin typeface="Funtastic"/>
              </a:rPr>
              <a:t>“Permainan Tebak Angka”</a:t>
            </a:r>
          </a:p>
          <a:p>
            <a:pPr algn="ctr">
              <a:lnSpc>
                <a:spcPts val="6263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8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5099">
            <a:off x="6202924" y="212626"/>
            <a:ext cx="6318611" cy="2791677"/>
          </a:xfrm>
          <a:custGeom>
            <a:avLst/>
            <a:gdLst/>
            <a:ahLst/>
            <a:cxnLst/>
            <a:rect r="r" b="b" t="t" l="l"/>
            <a:pathLst>
              <a:path h="2791677" w="6318611">
                <a:moveTo>
                  <a:pt x="0" y="0"/>
                </a:moveTo>
                <a:lnTo>
                  <a:pt x="6318611" y="0"/>
                </a:lnTo>
                <a:lnTo>
                  <a:pt x="6318611" y="2791677"/>
                </a:lnTo>
                <a:lnTo>
                  <a:pt x="0" y="279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1550" y="6756766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8678" y="7144271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47757">
            <a:off x="-875517" y="-796687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0" y="0"/>
                </a:moveTo>
                <a:lnTo>
                  <a:pt x="3808434" y="0"/>
                </a:lnTo>
                <a:lnTo>
                  <a:pt x="3808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27891">
            <a:off x="13501569" y="-608676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3"/>
                </a:lnTo>
                <a:lnTo>
                  <a:pt x="0" y="846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7433">
            <a:off x="-4450458" y="7814014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272459">
            <a:off x="14841576" y="1292267"/>
            <a:ext cx="1432474" cy="2695836"/>
          </a:xfrm>
          <a:custGeom>
            <a:avLst/>
            <a:gdLst/>
            <a:ahLst/>
            <a:cxnLst/>
            <a:rect r="r" b="b" t="t" l="l"/>
            <a:pathLst>
              <a:path h="2695836" w="1432474">
                <a:moveTo>
                  <a:pt x="0" y="0"/>
                </a:moveTo>
                <a:lnTo>
                  <a:pt x="1432473" y="0"/>
                </a:lnTo>
                <a:lnTo>
                  <a:pt x="1432473" y="2695836"/>
                </a:lnTo>
                <a:lnTo>
                  <a:pt x="0" y="26958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82119">
            <a:off x="15318729" y="-284410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208018">
            <a:off x="-1461507" y="878229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781015">
            <a:off x="1245470" y="2338715"/>
            <a:ext cx="4890029" cy="1404447"/>
          </a:xfrm>
          <a:custGeom>
            <a:avLst/>
            <a:gdLst/>
            <a:ahLst/>
            <a:cxnLst/>
            <a:rect r="r" b="b" t="t" l="l"/>
            <a:pathLst>
              <a:path h="1404447" w="4890029">
                <a:moveTo>
                  <a:pt x="0" y="0"/>
                </a:moveTo>
                <a:lnTo>
                  <a:pt x="4890028" y="0"/>
                </a:lnTo>
                <a:lnTo>
                  <a:pt x="4890028" y="1404447"/>
                </a:lnTo>
                <a:lnTo>
                  <a:pt x="0" y="14044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17273" y="4390304"/>
            <a:ext cx="1884054" cy="1970018"/>
          </a:xfrm>
          <a:custGeom>
            <a:avLst/>
            <a:gdLst/>
            <a:ahLst/>
            <a:cxnLst/>
            <a:rect r="r" b="b" t="t" l="l"/>
            <a:pathLst>
              <a:path h="1970018" w="1884054">
                <a:moveTo>
                  <a:pt x="0" y="0"/>
                </a:moveTo>
                <a:lnTo>
                  <a:pt x="1884054" y="0"/>
                </a:lnTo>
                <a:lnTo>
                  <a:pt x="1884054" y="1970018"/>
                </a:lnTo>
                <a:lnTo>
                  <a:pt x="0" y="19700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58527" y="3308136"/>
            <a:ext cx="11811676" cy="6371570"/>
          </a:xfrm>
          <a:custGeom>
            <a:avLst/>
            <a:gdLst/>
            <a:ahLst/>
            <a:cxnLst/>
            <a:rect r="r" b="b" t="t" l="l"/>
            <a:pathLst>
              <a:path h="6371570" w="11811676">
                <a:moveTo>
                  <a:pt x="0" y="0"/>
                </a:moveTo>
                <a:lnTo>
                  <a:pt x="11811676" y="0"/>
                </a:lnTo>
                <a:lnTo>
                  <a:pt x="11811676" y="6371570"/>
                </a:lnTo>
                <a:lnTo>
                  <a:pt x="0" y="637157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4193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96632" y="760729"/>
            <a:ext cx="8731195" cy="173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7"/>
              </a:lnSpc>
            </a:pPr>
            <a:r>
              <a:rPr lang="en-US" sz="6529">
                <a:solidFill>
                  <a:srgbClr val="FF8796"/>
                </a:solidFill>
                <a:latin typeface="Funtastic"/>
              </a:rPr>
              <a:t>Screenshot di halaman Github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72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6990">
            <a:off x="4941553" y="79514"/>
            <a:ext cx="8623863" cy="2355257"/>
          </a:xfrm>
          <a:custGeom>
            <a:avLst/>
            <a:gdLst/>
            <a:ahLst/>
            <a:cxnLst/>
            <a:rect r="r" b="b" t="t" l="l"/>
            <a:pathLst>
              <a:path h="2355257" w="8623863">
                <a:moveTo>
                  <a:pt x="0" y="0"/>
                </a:moveTo>
                <a:lnTo>
                  <a:pt x="8623863" y="0"/>
                </a:lnTo>
                <a:lnTo>
                  <a:pt x="8623863" y="2355257"/>
                </a:lnTo>
                <a:lnTo>
                  <a:pt x="0" y="2355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57218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28700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29054">
            <a:off x="-4028617" y="-6409607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558274">
            <a:off x="14829449" y="-5340880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315626">
            <a:off x="14902856" y="-3092140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1" y="0"/>
                </a:lnTo>
                <a:lnTo>
                  <a:pt x="4790901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57976">
            <a:off x="-2395450" y="-2522383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830832">
            <a:off x="1386193" y="1556565"/>
            <a:ext cx="1961207" cy="2118974"/>
          </a:xfrm>
          <a:custGeom>
            <a:avLst/>
            <a:gdLst/>
            <a:ahLst/>
            <a:cxnLst/>
            <a:rect r="r" b="b" t="t" l="l"/>
            <a:pathLst>
              <a:path h="2118974" w="1961207">
                <a:moveTo>
                  <a:pt x="0" y="0"/>
                </a:moveTo>
                <a:lnTo>
                  <a:pt x="1961207" y="0"/>
                </a:lnTo>
                <a:lnTo>
                  <a:pt x="1961207" y="2118973"/>
                </a:lnTo>
                <a:lnTo>
                  <a:pt x="0" y="2118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653916">
            <a:off x="14591446" y="1556565"/>
            <a:ext cx="1961207" cy="2118974"/>
          </a:xfrm>
          <a:custGeom>
            <a:avLst/>
            <a:gdLst/>
            <a:ahLst/>
            <a:cxnLst/>
            <a:rect r="r" b="b" t="t" l="l"/>
            <a:pathLst>
              <a:path h="2118974" w="1961207">
                <a:moveTo>
                  <a:pt x="0" y="0"/>
                </a:moveTo>
                <a:lnTo>
                  <a:pt x="1961207" y="0"/>
                </a:lnTo>
                <a:lnTo>
                  <a:pt x="1961207" y="2118973"/>
                </a:lnTo>
                <a:lnTo>
                  <a:pt x="0" y="2118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74260" y="2826803"/>
            <a:ext cx="12679468" cy="7126511"/>
          </a:xfrm>
          <a:custGeom>
            <a:avLst/>
            <a:gdLst/>
            <a:ahLst/>
            <a:cxnLst/>
            <a:rect r="r" b="b" t="t" l="l"/>
            <a:pathLst>
              <a:path h="7126511" w="12679468">
                <a:moveTo>
                  <a:pt x="0" y="0"/>
                </a:moveTo>
                <a:lnTo>
                  <a:pt x="12679469" y="0"/>
                </a:lnTo>
                <a:lnTo>
                  <a:pt x="12679469" y="7126511"/>
                </a:lnTo>
                <a:lnTo>
                  <a:pt x="0" y="71265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35896" y="550386"/>
            <a:ext cx="9635177" cy="196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3"/>
              </a:lnSpc>
            </a:pPr>
            <a:r>
              <a:rPr lang="en-US" sz="7397">
                <a:solidFill>
                  <a:srgbClr val="FFFFFF"/>
                </a:solidFill>
                <a:latin typeface="Funtastic"/>
              </a:rPr>
              <a:t>Uji Coba Program</a:t>
            </a:r>
          </a:p>
          <a:p>
            <a:pPr algn="ctr">
              <a:lnSpc>
                <a:spcPts val="695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5099">
            <a:off x="3450130" y="3210009"/>
            <a:ext cx="11387741" cy="5031311"/>
          </a:xfrm>
          <a:custGeom>
            <a:avLst/>
            <a:gdLst/>
            <a:ahLst/>
            <a:cxnLst/>
            <a:rect r="r" b="b" t="t" l="l"/>
            <a:pathLst>
              <a:path h="5031311" w="11387741">
                <a:moveTo>
                  <a:pt x="0" y="0"/>
                </a:moveTo>
                <a:lnTo>
                  <a:pt x="11387740" y="0"/>
                </a:lnTo>
                <a:lnTo>
                  <a:pt x="11387740" y="5031311"/>
                </a:lnTo>
                <a:lnTo>
                  <a:pt x="0" y="503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9609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28700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29054">
            <a:off x="-4028617" y="-6409607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558274">
            <a:off x="14829449" y="-5340880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315626">
            <a:off x="14902856" y="-3092140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1" y="0"/>
                </a:lnTo>
                <a:lnTo>
                  <a:pt x="4790901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57976">
            <a:off x="-2395450" y="-2522383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102672">
            <a:off x="13803421" y="1820345"/>
            <a:ext cx="2552979" cy="2758351"/>
          </a:xfrm>
          <a:custGeom>
            <a:avLst/>
            <a:gdLst/>
            <a:ahLst/>
            <a:cxnLst/>
            <a:rect r="r" b="b" t="t" l="l"/>
            <a:pathLst>
              <a:path h="2758351" w="2552979">
                <a:moveTo>
                  <a:pt x="0" y="0"/>
                </a:moveTo>
                <a:lnTo>
                  <a:pt x="2552979" y="0"/>
                </a:lnTo>
                <a:lnTo>
                  <a:pt x="2552979" y="2758350"/>
                </a:lnTo>
                <a:lnTo>
                  <a:pt x="0" y="2758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26493" y="3616219"/>
            <a:ext cx="8012852" cy="376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21"/>
              </a:lnSpc>
            </a:pPr>
            <a:r>
              <a:rPr lang="en-US" sz="14171">
                <a:solidFill>
                  <a:srgbClr val="FFFFFF"/>
                </a:solidFill>
                <a:latin typeface="Funtastic"/>
              </a:rPr>
              <a:t>Terima Kasih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661539" y="6563148"/>
            <a:ext cx="1357972" cy="1140696"/>
          </a:xfrm>
          <a:custGeom>
            <a:avLst/>
            <a:gdLst/>
            <a:ahLst/>
            <a:cxnLst/>
            <a:rect r="r" b="b" t="t" l="l"/>
            <a:pathLst>
              <a:path h="1140696" w="1357972">
                <a:moveTo>
                  <a:pt x="0" y="0"/>
                </a:moveTo>
                <a:lnTo>
                  <a:pt x="1357972" y="0"/>
                </a:lnTo>
                <a:lnTo>
                  <a:pt x="1357972" y="1140697"/>
                </a:lnTo>
                <a:lnTo>
                  <a:pt x="0" y="11406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24607" y="5462605"/>
            <a:ext cx="520712" cy="2114567"/>
          </a:xfrm>
          <a:custGeom>
            <a:avLst/>
            <a:gdLst/>
            <a:ahLst/>
            <a:cxnLst/>
            <a:rect r="r" b="b" t="t" l="l"/>
            <a:pathLst>
              <a:path h="2114567" w="520712">
                <a:moveTo>
                  <a:pt x="0" y="0"/>
                </a:moveTo>
                <a:lnTo>
                  <a:pt x="520713" y="0"/>
                </a:lnTo>
                <a:lnTo>
                  <a:pt x="520713" y="2114568"/>
                </a:lnTo>
                <a:lnTo>
                  <a:pt x="0" y="21145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7217" y="1515864"/>
            <a:ext cx="2035073" cy="1795952"/>
          </a:xfrm>
          <a:custGeom>
            <a:avLst/>
            <a:gdLst/>
            <a:ahLst/>
            <a:cxnLst/>
            <a:rect r="r" b="b" t="t" l="l"/>
            <a:pathLst>
              <a:path h="1795952" w="2035073">
                <a:moveTo>
                  <a:pt x="0" y="0"/>
                </a:moveTo>
                <a:lnTo>
                  <a:pt x="2035073" y="0"/>
                </a:lnTo>
                <a:lnTo>
                  <a:pt x="2035073" y="1795952"/>
                </a:lnTo>
                <a:lnTo>
                  <a:pt x="0" y="17959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5099">
            <a:off x="2200250" y="2628361"/>
            <a:ext cx="13887499" cy="6135750"/>
          </a:xfrm>
          <a:custGeom>
            <a:avLst/>
            <a:gdLst/>
            <a:ahLst/>
            <a:cxnLst/>
            <a:rect r="r" b="b" t="t" l="l"/>
            <a:pathLst>
              <a:path h="6135750" w="13887499">
                <a:moveTo>
                  <a:pt x="0" y="0"/>
                </a:moveTo>
                <a:lnTo>
                  <a:pt x="13887500" y="0"/>
                </a:lnTo>
                <a:lnTo>
                  <a:pt x="13887500" y="6135749"/>
                </a:lnTo>
                <a:lnTo>
                  <a:pt x="0" y="6135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6" tooltip="https://github.com/zhakiasefta/tugasPbo.git"/>
          </p:cNvPr>
          <p:cNvSpPr/>
          <p:nvPr/>
        </p:nvSpPr>
        <p:spPr>
          <a:xfrm flipH="false" flipV="false" rot="316990">
            <a:off x="4545585" y="7539711"/>
            <a:ext cx="8623863" cy="2355257"/>
          </a:xfrm>
          <a:custGeom>
            <a:avLst/>
            <a:gdLst/>
            <a:ahLst/>
            <a:cxnLst/>
            <a:rect r="r" b="b" t="t" l="l"/>
            <a:pathLst>
              <a:path h="2355257" w="8623863">
                <a:moveTo>
                  <a:pt x="0" y="0"/>
                </a:moveTo>
                <a:lnTo>
                  <a:pt x="8623864" y="0"/>
                </a:lnTo>
                <a:lnTo>
                  <a:pt x="8623864" y="2355257"/>
                </a:lnTo>
                <a:lnTo>
                  <a:pt x="0" y="235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01900" y="-57478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65467" y="4191070"/>
            <a:ext cx="8446789" cy="293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4"/>
              </a:lnSpc>
            </a:pPr>
            <a:r>
              <a:rPr lang="en-US" sz="5495">
                <a:solidFill>
                  <a:srgbClr val="225AC4"/>
                </a:solidFill>
                <a:latin typeface="Childos Arabic"/>
              </a:rPr>
              <a:t>Zhakia Sefta Ayu Arshanda</a:t>
            </a:r>
          </a:p>
          <a:p>
            <a:pPr algn="ctr">
              <a:lnSpc>
                <a:spcPts val="7694"/>
              </a:lnSpc>
            </a:pPr>
            <a:r>
              <a:rPr lang="en-US" sz="5495">
                <a:solidFill>
                  <a:srgbClr val="225AC4"/>
                </a:solidFill>
                <a:latin typeface="Childos Arabic"/>
              </a:rPr>
              <a:t>2200018363</a:t>
            </a:r>
          </a:p>
          <a:p>
            <a:pPr algn="ctr">
              <a:lnSpc>
                <a:spcPts val="7694"/>
              </a:lnSpc>
            </a:pPr>
            <a:r>
              <a:rPr lang="en-US" sz="5495">
                <a:solidFill>
                  <a:srgbClr val="225AC4"/>
                </a:solidFill>
                <a:latin typeface="Childos Arabic"/>
              </a:rPr>
              <a:t>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28700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29054">
            <a:off x="-4028617" y="-6409607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939471">
            <a:off x="13837542" y="811271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53481" y="3871323"/>
            <a:ext cx="4380037" cy="3196369"/>
            <a:chOff x="0" y="0"/>
            <a:chExt cx="3576320" cy="2609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5080" y="0"/>
              <a:ext cx="3581400" cy="2571750"/>
            </a:xfrm>
            <a:custGeom>
              <a:avLst/>
              <a:gdLst/>
              <a:ahLst/>
              <a:cxnLst/>
              <a:rect r="r" b="b" t="t" l="l"/>
              <a:pathLst>
                <a:path h="2571750" w="3581400">
                  <a:moveTo>
                    <a:pt x="6350" y="0"/>
                  </a:moveTo>
                  <a:lnTo>
                    <a:pt x="3575050" y="0"/>
                  </a:lnTo>
                  <a:lnTo>
                    <a:pt x="3575050" y="2387600"/>
                  </a:lnTo>
                  <a:cubicBezTo>
                    <a:pt x="3575050" y="2387600"/>
                    <a:pt x="3581400" y="2419350"/>
                    <a:pt x="3543300" y="2419350"/>
                  </a:cubicBezTo>
                  <a:cubicBezTo>
                    <a:pt x="3505200" y="2419350"/>
                    <a:pt x="3467100" y="2444750"/>
                    <a:pt x="3467100" y="2444750"/>
                  </a:cubicBezTo>
                  <a:lnTo>
                    <a:pt x="3429000" y="2444750"/>
                  </a:lnTo>
                  <a:cubicBezTo>
                    <a:pt x="3429000" y="2444750"/>
                    <a:pt x="3365500" y="2444750"/>
                    <a:pt x="3340100" y="2470150"/>
                  </a:cubicBezTo>
                  <a:cubicBezTo>
                    <a:pt x="3314700" y="2495550"/>
                    <a:pt x="3289300" y="2508250"/>
                    <a:pt x="3289300" y="2508250"/>
                  </a:cubicBezTo>
                  <a:lnTo>
                    <a:pt x="3213100" y="2533650"/>
                  </a:lnTo>
                  <a:lnTo>
                    <a:pt x="3162300" y="2571750"/>
                  </a:lnTo>
                  <a:cubicBezTo>
                    <a:pt x="3162300" y="2571750"/>
                    <a:pt x="3035300" y="2571750"/>
                    <a:pt x="3022600" y="2571750"/>
                  </a:cubicBezTo>
                  <a:cubicBezTo>
                    <a:pt x="3009900" y="2571750"/>
                    <a:pt x="2908300" y="2559050"/>
                    <a:pt x="2908300" y="2559050"/>
                  </a:cubicBezTo>
                  <a:lnTo>
                    <a:pt x="2832100" y="2508250"/>
                  </a:lnTo>
                  <a:lnTo>
                    <a:pt x="2705100" y="2495550"/>
                  </a:lnTo>
                  <a:lnTo>
                    <a:pt x="2603500" y="2508250"/>
                  </a:lnTo>
                  <a:cubicBezTo>
                    <a:pt x="2603500" y="2508250"/>
                    <a:pt x="2489200" y="2495550"/>
                    <a:pt x="2451100" y="2482850"/>
                  </a:cubicBezTo>
                  <a:cubicBezTo>
                    <a:pt x="2413000" y="2470150"/>
                    <a:pt x="2362200" y="2495550"/>
                    <a:pt x="2362200" y="2495550"/>
                  </a:cubicBezTo>
                  <a:lnTo>
                    <a:pt x="2209800" y="2482850"/>
                  </a:lnTo>
                  <a:lnTo>
                    <a:pt x="2159000" y="2495550"/>
                  </a:lnTo>
                  <a:cubicBezTo>
                    <a:pt x="2159000" y="2495550"/>
                    <a:pt x="2095500" y="2520950"/>
                    <a:pt x="2057400" y="2520950"/>
                  </a:cubicBezTo>
                  <a:cubicBezTo>
                    <a:pt x="2019300" y="2520950"/>
                    <a:pt x="1905000" y="2546350"/>
                    <a:pt x="1905000" y="2533650"/>
                  </a:cubicBezTo>
                  <a:cubicBezTo>
                    <a:pt x="1905000" y="2520950"/>
                    <a:pt x="1854200" y="2482850"/>
                    <a:pt x="1841500" y="2482850"/>
                  </a:cubicBezTo>
                  <a:cubicBezTo>
                    <a:pt x="1828800" y="2482850"/>
                    <a:pt x="1739900" y="2470150"/>
                    <a:pt x="1739900" y="2470150"/>
                  </a:cubicBezTo>
                  <a:lnTo>
                    <a:pt x="1612900" y="2470150"/>
                  </a:lnTo>
                  <a:cubicBezTo>
                    <a:pt x="1612900" y="2470150"/>
                    <a:pt x="1447800" y="2482850"/>
                    <a:pt x="1435100" y="2470150"/>
                  </a:cubicBezTo>
                  <a:cubicBezTo>
                    <a:pt x="1435100" y="2470150"/>
                    <a:pt x="1397000" y="2444750"/>
                    <a:pt x="1371600" y="2444750"/>
                  </a:cubicBezTo>
                  <a:cubicBezTo>
                    <a:pt x="1346200" y="2444750"/>
                    <a:pt x="1270000" y="2470150"/>
                    <a:pt x="1270000" y="2470150"/>
                  </a:cubicBezTo>
                  <a:cubicBezTo>
                    <a:pt x="1270000" y="2470150"/>
                    <a:pt x="1206500" y="2444750"/>
                    <a:pt x="1143000" y="2470150"/>
                  </a:cubicBezTo>
                  <a:cubicBezTo>
                    <a:pt x="1143000" y="2470150"/>
                    <a:pt x="1066800" y="2495550"/>
                    <a:pt x="1041400" y="2482850"/>
                  </a:cubicBezTo>
                  <a:lnTo>
                    <a:pt x="952500" y="2508250"/>
                  </a:lnTo>
                  <a:cubicBezTo>
                    <a:pt x="952500" y="2508250"/>
                    <a:pt x="863600" y="2559050"/>
                    <a:pt x="800100" y="2482850"/>
                  </a:cubicBezTo>
                  <a:lnTo>
                    <a:pt x="584200" y="2444750"/>
                  </a:lnTo>
                  <a:cubicBezTo>
                    <a:pt x="584200" y="2444750"/>
                    <a:pt x="546100" y="2406650"/>
                    <a:pt x="508000" y="2406650"/>
                  </a:cubicBezTo>
                  <a:cubicBezTo>
                    <a:pt x="469900" y="2406650"/>
                    <a:pt x="444500" y="2419350"/>
                    <a:pt x="419100" y="2406650"/>
                  </a:cubicBezTo>
                  <a:cubicBezTo>
                    <a:pt x="419100" y="2406650"/>
                    <a:pt x="406400" y="2381250"/>
                    <a:pt x="381000" y="2393950"/>
                  </a:cubicBezTo>
                  <a:cubicBezTo>
                    <a:pt x="381000" y="2393950"/>
                    <a:pt x="342900" y="2406650"/>
                    <a:pt x="304800" y="2393950"/>
                  </a:cubicBezTo>
                  <a:lnTo>
                    <a:pt x="266700" y="2406650"/>
                  </a:lnTo>
                  <a:cubicBezTo>
                    <a:pt x="266700" y="2406650"/>
                    <a:pt x="203200" y="2393950"/>
                    <a:pt x="177800" y="2406650"/>
                  </a:cubicBezTo>
                  <a:cubicBezTo>
                    <a:pt x="177800" y="2406650"/>
                    <a:pt x="88900" y="2381250"/>
                    <a:pt x="76200" y="2368550"/>
                  </a:cubicBezTo>
                  <a:cubicBezTo>
                    <a:pt x="63500" y="2355850"/>
                    <a:pt x="12700" y="2355850"/>
                    <a:pt x="12700" y="2355850"/>
                  </a:cubicBezTo>
                  <a:cubicBezTo>
                    <a:pt x="12700" y="2355850"/>
                    <a:pt x="0" y="6350"/>
                    <a:pt x="6350" y="0"/>
                  </a:cubicBezTo>
                  <a:close/>
                </a:path>
              </a:pathLst>
            </a:custGeom>
            <a:blipFill>
              <a:blip r:embed="rId11"/>
              <a:stretch>
                <a:fillRect l="-14069" t="0" r="-1406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620" y="2343150"/>
              <a:ext cx="3568700" cy="266700"/>
            </a:xfrm>
            <a:custGeom>
              <a:avLst/>
              <a:gdLst/>
              <a:ahLst/>
              <a:cxnLst/>
              <a:rect r="r" b="b" t="t" l="l"/>
              <a:pathLst>
                <a:path h="266700" w="3568700">
                  <a:moveTo>
                    <a:pt x="356870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3568700" y="0"/>
                  </a:lnTo>
                  <a:lnTo>
                    <a:pt x="3568700" y="266700"/>
                  </a:lnTo>
                  <a:close/>
                </a:path>
              </a:pathLst>
            </a:custGeom>
            <a:blipFill>
              <a:blip r:embed="rId12"/>
              <a:stretch>
                <a:fillRect l="0" t="-5177" r="0" b="-45357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475638">
            <a:off x="2256385" y="3464609"/>
            <a:ext cx="2447399" cy="723072"/>
          </a:xfrm>
          <a:custGeom>
            <a:avLst/>
            <a:gdLst/>
            <a:ahLst/>
            <a:cxnLst/>
            <a:rect r="r" b="b" t="t" l="l"/>
            <a:pathLst>
              <a:path h="723072" w="2447399">
                <a:moveTo>
                  <a:pt x="0" y="0"/>
                </a:moveTo>
                <a:lnTo>
                  <a:pt x="2447400" y="0"/>
                </a:lnTo>
                <a:lnTo>
                  <a:pt x="2447400" y="723072"/>
                </a:lnTo>
                <a:lnTo>
                  <a:pt x="0" y="7230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82119">
            <a:off x="16346547" y="8247435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1" y="0"/>
                </a:lnTo>
                <a:lnTo>
                  <a:pt x="4790901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357976">
            <a:off x="-2395450" y="-2522383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44204" y="2599147"/>
            <a:ext cx="3347833" cy="2544353"/>
          </a:xfrm>
          <a:custGeom>
            <a:avLst/>
            <a:gdLst/>
            <a:ahLst/>
            <a:cxnLst/>
            <a:rect r="r" b="b" t="t" l="l"/>
            <a:pathLst>
              <a:path h="2544353" w="3347833">
                <a:moveTo>
                  <a:pt x="0" y="0"/>
                </a:moveTo>
                <a:lnTo>
                  <a:pt x="3347833" y="0"/>
                </a:lnTo>
                <a:lnTo>
                  <a:pt x="3347833" y="2544353"/>
                </a:lnTo>
                <a:lnTo>
                  <a:pt x="0" y="25443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4982535">
            <a:off x="12193949" y="5820599"/>
            <a:ext cx="2131230" cy="2302675"/>
          </a:xfrm>
          <a:custGeom>
            <a:avLst/>
            <a:gdLst/>
            <a:ahLst/>
            <a:cxnLst/>
            <a:rect r="r" b="b" t="t" l="l"/>
            <a:pathLst>
              <a:path h="2302675" w="2131230">
                <a:moveTo>
                  <a:pt x="0" y="0"/>
                </a:moveTo>
                <a:lnTo>
                  <a:pt x="2131231" y="0"/>
                </a:lnTo>
                <a:lnTo>
                  <a:pt x="2131231" y="2302675"/>
                </a:lnTo>
                <a:lnTo>
                  <a:pt x="0" y="230267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948090">
            <a:off x="5433591" y="2740022"/>
            <a:ext cx="1961207" cy="2118974"/>
          </a:xfrm>
          <a:custGeom>
            <a:avLst/>
            <a:gdLst/>
            <a:ahLst/>
            <a:cxnLst/>
            <a:rect r="r" b="b" t="t" l="l"/>
            <a:pathLst>
              <a:path h="2118974" w="1961207">
                <a:moveTo>
                  <a:pt x="0" y="0"/>
                </a:moveTo>
                <a:lnTo>
                  <a:pt x="1961207" y="0"/>
                </a:lnTo>
                <a:lnTo>
                  <a:pt x="1961207" y="2118974"/>
                </a:lnTo>
                <a:lnTo>
                  <a:pt x="0" y="211897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099480" y="8512074"/>
            <a:ext cx="7516073" cy="43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3220">
                <a:solidFill>
                  <a:srgbClr val="DB77B0"/>
                </a:solidFill>
                <a:latin typeface="Chewy"/>
              </a:rPr>
              <a:t>https://github.com/zhakiasefta/tugasPbo.git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8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0291" y="1522650"/>
            <a:ext cx="14227417" cy="7985138"/>
          </a:xfrm>
          <a:custGeom>
            <a:avLst/>
            <a:gdLst/>
            <a:ahLst/>
            <a:cxnLst/>
            <a:rect r="r" b="b" t="t" l="l"/>
            <a:pathLst>
              <a:path h="7985138" w="14227417">
                <a:moveTo>
                  <a:pt x="0" y="0"/>
                </a:moveTo>
                <a:lnTo>
                  <a:pt x="14227418" y="0"/>
                </a:lnTo>
                <a:lnTo>
                  <a:pt x="14227418" y="7985138"/>
                </a:lnTo>
                <a:lnTo>
                  <a:pt x="0" y="79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1550" y="6756766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8678" y="7144271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47757">
            <a:off x="-875517" y="-796687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0" y="0"/>
                </a:moveTo>
                <a:lnTo>
                  <a:pt x="3808434" y="0"/>
                </a:lnTo>
                <a:lnTo>
                  <a:pt x="3808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27891">
            <a:off x="13501569" y="-608676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3"/>
                </a:lnTo>
                <a:lnTo>
                  <a:pt x="0" y="846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7433">
            <a:off x="-4450458" y="7814014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863025">
            <a:off x="14550822" y="1996397"/>
            <a:ext cx="1432474" cy="2695836"/>
          </a:xfrm>
          <a:custGeom>
            <a:avLst/>
            <a:gdLst/>
            <a:ahLst/>
            <a:cxnLst/>
            <a:rect r="r" b="b" t="t" l="l"/>
            <a:pathLst>
              <a:path h="2695836" w="1432474">
                <a:moveTo>
                  <a:pt x="0" y="0"/>
                </a:moveTo>
                <a:lnTo>
                  <a:pt x="1432474" y="0"/>
                </a:lnTo>
                <a:lnTo>
                  <a:pt x="1432474" y="2695835"/>
                </a:lnTo>
                <a:lnTo>
                  <a:pt x="0" y="2695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82119">
            <a:off x="15318729" y="-284410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208018">
            <a:off x="-1461507" y="878229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9621">
            <a:off x="4466584" y="986209"/>
            <a:ext cx="8822654" cy="2409548"/>
          </a:xfrm>
          <a:custGeom>
            <a:avLst/>
            <a:gdLst/>
            <a:ahLst/>
            <a:cxnLst/>
            <a:rect r="r" b="b" t="t" l="l"/>
            <a:pathLst>
              <a:path h="2409548" w="8822654">
                <a:moveTo>
                  <a:pt x="0" y="0"/>
                </a:moveTo>
                <a:lnTo>
                  <a:pt x="8822654" y="0"/>
                </a:lnTo>
                <a:lnTo>
                  <a:pt x="8822654" y="2409549"/>
                </a:lnTo>
                <a:lnTo>
                  <a:pt x="0" y="24095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405847" y="5431034"/>
            <a:ext cx="3989886" cy="1145920"/>
          </a:xfrm>
          <a:custGeom>
            <a:avLst/>
            <a:gdLst/>
            <a:ahLst/>
            <a:cxnLst/>
            <a:rect r="r" b="b" t="t" l="l"/>
            <a:pathLst>
              <a:path h="1145920" w="3989886">
                <a:moveTo>
                  <a:pt x="0" y="0"/>
                </a:moveTo>
                <a:lnTo>
                  <a:pt x="3989886" y="0"/>
                </a:lnTo>
                <a:lnTo>
                  <a:pt x="3989886" y="1145921"/>
                </a:lnTo>
                <a:lnTo>
                  <a:pt x="0" y="11459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94510" y="5526249"/>
            <a:ext cx="2364790" cy="2472689"/>
          </a:xfrm>
          <a:custGeom>
            <a:avLst/>
            <a:gdLst/>
            <a:ahLst/>
            <a:cxnLst/>
            <a:rect r="r" b="b" t="t" l="l"/>
            <a:pathLst>
              <a:path h="2472689" w="2364790">
                <a:moveTo>
                  <a:pt x="0" y="0"/>
                </a:moveTo>
                <a:lnTo>
                  <a:pt x="2364790" y="0"/>
                </a:lnTo>
                <a:lnTo>
                  <a:pt x="2364790" y="2472689"/>
                </a:lnTo>
                <a:lnTo>
                  <a:pt x="0" y="24726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01365" y="1570275"/>
            <a:ext cx="8797369" cy="117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0"/>
              </a:lnSpc>
            </a:pPr>
            <a:r>
              <a:rPr lang="en-US" sz="8054">
                <a:solidFill>
                  <a:srgbClr val="FFFFFF"/>
                </a:solidFill>
                <a:latin typeface="Funtastic"/>
              </a:rPr>
              <a:t>Deskripsi Aplikasi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7695" y="4214288"/>
            <a:ext cx="11220983" cy="386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0"/>
              </a:lnSpc>
              <a:spcBef>
                <a:spcPct val="0"/>
              </a:spcBef>
            </a:pPr>
            <a:r>
              <a:rPr lang="en-US" sz="4081" spc="44">
                <a:solidFill>
                  <a:srgbClr val="C43E5E"/>
                </a:solidFill>
                <a:latin typeface="Childos Arabic"/>
              </a:rPr>
              <a:t>Program yang dibuat adalah implementasi sederhana dari permainan "Tebak Angka" menggunakan Java. Dengan menggunakan Import Pustaka, Deklarasi Kelas, metode utama, inisialisasi scanner dan random, menghasilkan angka acak dan menutup scanner.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0291" y="1522650"/>
            <a:ext cx="14227417" cy="7985138"/>
          </a:xfrm>
          <a:custGeom>
            <a:avLst/>
            <a:gdLst/>
            <a:ahLst/>
            <a:cxnLst/>
            <a:rect r="r" b="b" t="t" l="l"/>
            <a:pathLst>
              <a:path h="7985138" w="14227417">
                <a:moveTo>
                  <a:pt x="0" y="0"/>
                </a:moveTo>
                <a:lnTo>
                  <a:pt x="14227418" y="0"/>
                </a:lnTo>
                <a:lnTo>
                  <a:pt x="14227418" y="7985138"/>
                </a:lnTo>
                <a:lnTo>
                  <a:pt x="0" y="79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1550" y="6756766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8678" y="7144271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47757">
            <a:off x="-875517" y="-796687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0" y="0"/>
                </a:moveTo>
                <a:lnTo>
                  <a:pt x="3808434" y="0"/>
                </a:lnTo>
                <a:lnTo>
                  <a:pt x="3808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27891">
            <a:off x="13501569" y="-608676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3"/>
                </a:lnTo>
                <a:lnTo>
                  <a:pt x="0" y="846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7433">
            <a:off x="-4450458" y="7814014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82119">
            <a:off x="15318729" y="-284410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208018">
            <a:off x="-1461507" y="878229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9621">
            <a:off x="4839163" y="835433"/>
            <a:ext cx="8298229" cy="2266323"/>
          </a:xfrm>
          <a:custGeom>
            <a:avLst/>
            <a:gdLst/>
            <a:ahLst/>
            <a:cxnLst/>
            <a:rect r="r" b="b" t="t" l="l"/>
            <a:pathLst>
              <a:path h="2266323" w="8298229">
                <a:moveTo>
                  <a:pt x="0" y="0"/>
                </a:moveTo>
                <a:lnTo>
                  <a:pt x="8298229" y="0"/>
                </a:lnTo>
                <a:lnTo>
                  <a:pt x="8298229" y="2266323"/>
                </a:lnTo>
                <a:lnTo>
                  <a:pt x="0" y="22663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77400" y="3437171"/>
            <a:ext cx="6733199" cy="445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5421" indent="-507710" lvl="1">
              <a:lnSpc>
                <a:spcPts val="5831"/>
              </a:lnSpc>
              <a:buFont typeface="Arial"/>
              <a:buChar char="•"/>
            </a:pPr>
            <a:r>
              <a:rPr lang="en-US" sz="4703" spc="51">
                <a:solidFill>
                  <a:srgbClr val="C26815"/>
                </a:solidFill>
                <a:latin typeface="Childos Arabic Semi-Bold"/>
              </a:rPr>
              <a:t>Input Pengguna </a:t>
            </a:r>
          </a:p>
          <a:p>
            <a:pPr marL="1015421" indent="-507710" lvl="1">
              <a:lnSpc>
                <a:spcPts val="5831"/>
              </a:lnSpc>
              <a:buFont typeface="Arial"/>
              <a:buChar char="•"/>
            </a:pPr>
            <a:r>
              <a:rPr lang="en-US" sz="4703" spc="51">
                <a:solidFill>
                  <a:srgbClr val="C26815"/>
                </a:solidFill>
                <a:latin typeface="Childos Arabic Semi-Bold"/>
              </a:rPr>
              <a:t>Angka Acak </a:t>
            </a:r>
          </a:p>
          <a:p>
            <a:pPr marL="1015421" indent="-507710" lvl="1">
              <a:lnSpc>
                <a:spcPts val="5831"/>
              </a:lnSpc>
              <a:buFont typeface="Arial"/>
              <a:buChar char="•"/>
            </a:pPr>
            <a:r>
              <a:rPr lang="en-US" sz="4703" spc="51">
                <a:solidFill>
                  <a:srgbClr val="C26815"/>
                </a:solidFill>
                <a:latin typeface="Childos Arabic Semi-Bold"/>
              </a:rPr>
              <a:t>Loop do-while </a:t>
            </a:r>
          </a:p>
          <a:p>
            <a:pPr marL="1015421" indent="-507710" lvl="1">
              <a:lnSpc>
                <a:spcPts val="5831"/>
              </a:lnSpc>
              <a:buFont typeface="Arial"/>
              <a:buChar char="•"/>
            </a:pPr>
            <a:r>
              <a:rPr lang="en-US" sz="4703" spc="51">
                <a:solidFill>
                  <a:srgbClr val="C26815"/>
                </a:solidFill>
                <a:latin typeface="Childos Arabic Semi-Bold"/>
              </a:rPr>
              <a:t>Pengecekan Tebakan </a:t>
            </a:r>
          </a:p>
          <a:p>
            <a:pPr marL="1015421" indent="-507710" lvl="1">
              <a:lnSpc>
                <a:spcPts val="5831"/>
              </a:lnSpc>
              <a:buFont typeface="Arial"/>
              <a:buChar char="•"/>
            </a:pPr>
            <a:r>
              <a:rPr lang="en-US" sz="4703" spc="51">
                <a:solidFill>
                  <a:srgbClr val="C26815"/>
                </a:solidFill>
                <a:latin typeface="Childos Arabic Semi-Bold"/>
              </a:rPr>
              <a:t>Penutup Scanner</a:t>
            </a:r>
          </a:p>
          <a:p>
            <a:pPr marL="1015421" indent="-507710" lvl="1">
              <a:lnSpc>
                <a:spcPts val="5831"/>
              </a:lnSpc>
              <a:spcBef>
                <a:spcPct val="0"/>
              </a:spcBef>
              <a:buFont typeface="Arial"/>
              <a:buChar char="•"/>
            </a:pPr>
            <a:r>
              <a:rPr lang="en-US" sz="4703" spc="51">
                <a:solidFill>
                  <a:srgbClr val="C26815"/>
                </a:solidFill>
                <a:latin typeface="Childos Arabic Semi-Bold"/>
              </a:rPr>
              <a:t>Variabel Tebakan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70920" y="6831869"/>
            <a:ext cx="3288380" cy="2675919"/>
          </a:xfrm>
          <a:custGeom>
            <a:avLst/>
            <a:gdLst/>
            <a:ahLst/>
            <a:cxnLst/>
            <a:rect r="r" b="b" t="t" l="l"/>
            <a:pathLst>
              <a:path h="2675919" w="3288380">
                <a:moveTo>
                  <a:pt x="0" y="0"/>
                </a:moveTo>
                <a:lnTo>
                  <a:pt x="3288380" y="0"/>
                </a:lnTo>
                <a:lnTo>
                  <a:pt x="3288380" y="2675919"/>
                </a:lnTo>
                <a:lnTo>
                  <a:pt x="0" y="26759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25455" y="1541700"/>
            <a:ext cx="7630320" cy="87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9"/>
              </a:lnSpc>
            </a:pPr>
            <a:r>
              <a:rPr lang="en-US" sz="5860">
                <a:solidFill>
                  <a:srgbClr val="FFFFFF"/>
                </a:solidFill>
                <a:latin typeface="Funtastic"/>
              </a:rPr>
              <a:t>FITUR-FITUR APLIKASI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323008">
            <a:off x="3341181" y="3795582"/>
            <a:ext cx="1432474" cy="2695836"/>
          </a:xfrm>
          <a:custGeom>
            <a:avLst/>
            <a:gdLst/>
            <a:ahLst/>
            <a:cxnLst/>
            <a:rect r="r" b="b" t="t" l="l"/>
            <a:pathLst>
              <a:path h="2695836" w="1432474">
                <a:moveTo>
                  <a:pt x="0" y="0"/>
                </a:moveTo>
                <a:lnTo>
                  <a:pt x="1432473" y="0"/>
                </a:lnTo>
                <a:lnTo>
                  <a:pt x="1432473" y="2695836"/>
                </a:lnTo>
                <a:lnTo>
                  <a:pt x="0" y="26958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5099">
            <a:off x="963186" y="3114239"/>
            <a:ext cx="7942009" cy="3508924"/>
          </a:xfrm>
          <a:custGeom>
            <a:avLst/>
            <a:gdLst/>
            <a:ahLst/>
            <a:cxnLst/>
            <a:rect r="r" b="b" t="t" l="l"/>
            <a:pathLst>
              <a:path h="3508924" w="7942009">
                <a:moveTo>
                  <a:pt x="0" y="0"/>
                </a:moveTo>
                <a:lnTo>
                  <a:pt x="7942009" y="0"/>
                </a:lnTo>
                <a:lnTo>
                  <a:pt x="7942009" y="3508924"/>
                </a:lnTo>
                <a:lnTo>
                  <a:pt x="0" y="350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6990">
            <a:off x="4899999" y="-24760"/>
            <a:ext cx="8623863" cy="2355257"/>
          </a:xfrm>
          <a:custGeom>
            <a:avLst/>
            <a:gdLst/>
            <a:ahLst/>
            <a:cxnLst/>
            <a:rect r="r" b="b" t="t" l="l"/>
            <a:pathLst>
              <a:path h="2355257" w="8623863">
                <a:moveTo>
                  <a:pt x="0" y="0"/>
                </a:moveTo>
                <a:lnTo>
                  <a:pt x="8623864" y="0"/>
                </a:lnTo>
                <a:lnTo>
                  <a:pt x="8623864" y="2355256"/>
                </a:lnTo>
                <a:lnTo>
                  <a:pt x="0" y="2355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40481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73666" y="760479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29054">
            <a:off x="-4028617" y="-6409607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939471">
            <a:off x="14087688" y="8389229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654565">
            <a:off x="16016062" y="656976"/>
            <a:ext cx="5451871" cy="1610728"/>
          </a:xfrm>
          <a:custGeom>
            <a:avLst/>
            <a:gdLst/>
            <a:ahLst/>
            <a:cxnLst/>
            <a:rect r="r" b="b" t="t" l="l"/>
            <a:pathLst>
              <a:path h="1610728" w="5451871">
                <a:moveTo>
                  <a:pt x="0" y="0"/>
                </a:moveTo>
                <a:lnTo>
                  <a:pt x="5451871" y="0"/>
                </a:lnTo>
                <a:lnTo>
                  <a:pt x="5451871" y="1610729"/>
                </a:lnTo>
                <a:lnTo>
                  <a:pt x="0" y="1610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82119">
            <a:off x="16529306" y="8547534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57976">
            <a:off x="-2395450" y="-2522383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948090">
            <a:off x="1299428" y="1437372"/>
            <a:ext cx="1961207" cy="2118974"/>
          </a:xfrm>
          <a:custGeom>
            <a:avLst/>
            <a:gdLst/>
            <a:ahLst/>
            <a:cxnLst/>
            <a:rect r="r" b="b" t="t" l="l"/>
            <a:pathLst>
              <a:path h="2118974" w="1961207">
                <a:moveTo>
                  <a:pt x="0" y="0"/>
                </a:moveTo>
                <a:lnTo>
                  <a:pt x="1961207" y="0"/>
                </a:lnTo>
                <a:lnTo>
                  <a:pt x="1961207" y="2118974"/>
                </a:lnTo>
                <a:lnTo>
                  <a:pt x="0" y="21189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35099">
            <a:off x="9253019" y="3171820"/>
            <a:ext cx="7827969" cy="3458539"/>
          </a:xfrm>
          <a:custGeom>
            <a:avLst/>
            <a:gdLst/>
            <a:ahLst/>
            <a:cxnLst/>
            <a:rect r="r" b="b" t="t" l="l"/>
            <a:pathLst>
              <a:path h="3458539" w="7827969">
                <a:moveTo>
                  <a:pt x="0" y="0"/>
                </a:moveTo>
                <a:lnTo>
                  <a:pt x="7827970" y="0"/>
                </a:lnTo>
                <a:lnTo>
                  <a:pt x="7827970" y="3458539"/>
                </a:lnTo>
                <a:lnTo>
                  <a:pt x="0" y="3458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35099">
            <a:off x="963938" y="6605856"/>
            <a:ext cx="7995978" cy="3532768"/>
          </a:xfrm>
          <a:custGeom>
            <a:avLst/>
            <a:gdLst/>
            <a:ahLst/>
            <a:cxnLst/>
            <a:rect r="r" b="b" t="t" l="l"/>
            <a:pathLst>
              <a:path h="3532768" w="7995978">
                <a:moveTo>
                  <a:pt x="0" y="0"/>
                </a:moveTo>
                <a:lnTo>
                  <a:pt x="7995978" y="0"/>
                </a:lnTo>
                <a:lnTo>
                  <a:pt x="7995978" y="3532769"/>
                </a:lnTo>
                <a:lnTo>
                  <a:pt x="0" y="3532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35099">
            <a:off x="9514101" y="6593837"/>
            <a:ext cx="7638814" cy="3374967"/>
          </a:xfrm>
          <a:custGeom>
            <a:avLst/>
            <a:gdLst/>
            <a:ahLst/>
            <a:cxnLst/>
            <a:rect r="r" b="b" t="t" l="l"/>
            <a:pathLst>
              <a:path h="3374967" w="7638814">
                <a:moveTo>
                  <a:pt x="0" y="0"/>
                </a:moveTo>
                <a:lnTo>
                  <a:pt x="7638814" y="0"/>
                </a:lnTo>
                <a:lnTo>
                  <a:pt x="7638814" y="3374967"/>
                </a:lnTo>
                <a:lnTo>
                  <a:pt x="0" y="3374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40395" y="3263447"/>
            <a:ext cx="1422853" cy="142285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89A3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01853" y="3408879"/>
            <a:ext cx="7413950" cy="31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6"/>
              </a:lnSpc>
            </a:pPr>
            <a:r>
              <a:rPr lang="en-US" sz="3540">
                <a:solidFill>
                  <a:srgbClr val="225AC4"/>
                </a:solidFill>
                <a:latin typeface="Childos Arabic"/>
              </a:rPr>
              <a:t>Selamat Datang:</a:t>
            </a:r>
          </a:p>
          <a:p>
            <a:pPr>
              <a:lnSpc>
                <a:spcPts val="4956"/>
              </a:lnSpc>
            </a:pPr>
            <a:r>
              <a:rPr lang="en-US" sz="3540">
                <a:solidFill>
                  <a:srgbClr val="225AC4"/>
                </a:solidFill>
                <a:latin typeface="Childos Arabic"/>
              </a:rPr>
              <a:t>Program dimulai dengan menyambut pengguna dan memberikan instruksi untuk menebak angkaantara 1 dan 100.</a:t>
            </a:r>
          </a:p>
          <a:p>
            <a:pPr>
              <a:lnSpc>
                <a:spcPts val="495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651208" y="580510"/>
            <a:ext cx="6893169" cy="111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6"/>
              </a:lnSpc>
            </a:pPr>
            <a:r>
              <a:rPr lang="en-US" sz="7570">
                <a:solidFill>
                  <a:srgbClr val="FFFFFF"/>
                </a:solidFill>
                <a:latin typeface="Funtastic"/>
              </a:rPr>
              <a:t>Alur Kerja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6144907" y="3086100"/>
            <a:ext cx="1422853" cy="142285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89A3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17274" y="6632806"/>
            <a:ext cx="1422853" cy="142285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89A3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144907" y="6522275"/>
            <a:ext cx="1422853" cy="142285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89A3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40395" y="3568594"/>
            <a:ext cx="1317921" cy="101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6862">
                <a:solidFill>
                  <a:srgbClr val="FFFFFF"/>
                </a:solidFill>
                <a:latin typeface="Funtastic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197373" y="3303908"/>
            <a:ext cx="1317921" cy="101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6862">
                <a:solidFill>
                  <a:srgbClr val="FFFFFF"/>
                </a:solidFill>
                <a:latin typeface="Funtastic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197373" y="6746278"/>
            <a:ext cx="1317921" cy="101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6862">
                <a:solidFill>
                  <a:srgbClr val="FFFFFF"/>
                </a:solidFill>
                <a:latin typeface="Funtastic"/>
              </a:rPr>
              <a:t>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2206" y="6850614"/>
            <a:ext cx="1317921" cy="101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6862">
                <a:solidFill>
                  <a:srgbClr val="FFFFFF"/>
                </a:solidFill>
                <a:latin typeface="Funtastic"/>
              </a:rPr>
              <a:t>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79411" y="3547719"/>
            <a:ext cx="6000549" cy="260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9"/>
              </a:lnSpc>
            </a:pPr>
            <a:r>
              <a:rPr lang="en-US" sz="3685">
                <a:solidFill>
                  <a:srgbClr val="225AC4"/>
                </a:solidFill>
                <a:latin typeface="Childos Arabic"/>
              </a:rPr>
              <a:t>Permainan Tebak Angka:  </a:t>
            </a:r>
          </a:p>
          <a:p>
            <a:pPr>
              <a:lnSpc>
                <a:spcPts val="5159"/>
              </a:lnSpc>
            </a:pPr>
            <a:r>
              <a:rPr lang="en-US" sz="3685">
                <a:solidFill>
                  <a:srgbClr val="225AC4"/>
                </a:solidFill>
                <a:latin typeface="Childos Arabic"/>
              </a:rPr>
              <a:t>Program menggunakan loop do-while untuk terus meminta input pengguna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13427" y="7125596"/>
            <a:ext cx="7074669" cy="206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0"/>
              </a:lnSpc>
            </a:pPr>
            <a:r>
              <a:rPr lang="en-US" sz="3893">
                <a:solidFill>
                  <a:srgbClr val="225AC4"/>
                </a:solidFill>
                <a:latin typeface="Childos Arabic"/>
              </a:rPr>
              <a:t>Inisialisasi Scanner dan Random:</a:t>
            </a:r>
          </a:p>
          <a:p>
            <a:pPr>
              <a:lnSpc>
                <a:spcPts val="5450"/>
              </a:lnSpc>
            </a:pPr>
            <a:r>
              <a:rPr lang="en-US" sz="3893">
                <a:solidFill>
                  <a:srgbClr val="225AC4"/>
                </a:solidFill>
                <a:latin typeface="Childos Arabic"/>
              </a:rPr>
              <a:t>Program membuat objek Scanner untuk menerima input pengguna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79411" y="6950926"/>
            <a:ext cx="5488492" cy="232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26"/>
              </a:lnSpc>
            </a:pPr>
            <a:r>
              <a:rPr lang="en-US" sz="4375">
                <a:solidFill>
                  <a:srgbClr val="225AC4"/>
                </a:solidFill>
                <a:latin typeface="Childos Arabic"/>
              </a:rPr>
              <a:t>Pengecekan Tebakan dan Umpan Balik dan Menutup Scanner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5099">
            <a:off x="249201" y="1779185"/>
            <a:ext cx="17893524" cy="7905684"/>
          </a:xfrm>
          <a:custGeom>
            <a:avLst/>
            <a:gdLst/>
            <a:ahLst/>
            <a:cxnLst/>
            <a:rect r="r" b="b" t="t" l="l"/>
            <a:pathLst>
              <a:path h="7905684" w="17893524">
                <a:moveTo>
                  <a:pt x="0" y="0"/>
                </a:moveTo>
                <a:lnTo>
                  <a:pt x="17893524" y="0"/>
                </a:lnTo>
                <a:lnTo>
                  <a:pt x="17893524" y="7905684"/>
                </a:lnTo>
                <a:lnTo>
                  <a:pt x="0" y="790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6990">
            <a:off x="4832068" y="792730"/>
            <a:ext cx="8623863" cy="2355257"/>
          </a:xfrm>
          <a:custGeom>
            <a:avLst/>
            <a:gdLst/>
            <a:ahLst/>
            <a:cxnLst/>
            <a:rect r="r" b="b" t="t" l="l"/>
            <a:pathLst>
              <a:path h="2355257" w="8623863">
                <a:moveTo>
                  <a:pt x="0" y="0"/>
                </a:moveTo>
                <a:lnTo>
                  <a:pt x="8623864" y="0"/>
                </a:lnTo>
                <a:lnTo>
                  <a:pt x="8623864" y="2355257"/>
                </a:lnTo>
                <a:lnTo>
                  <a:pt x="0" y="235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01900" y="-57478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8700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29054">
            <a:off x="-4028617" y="-6409607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939471">
            <a:off x="14068609" y="8216210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3"/>
                </a:lnTo>
                <a:lnTo>
                  <a:pt x="0" y="846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69790" y="8813185"/>
            <a:ext cx="5396979" cy="1594511"/>
          </a:xfrm>
          <a:custGeom>
            <a:avLst/>
            <a:gdLst/>
            <a:ahLst/>
            <a:cxnLst/>
            <a:rect r="r" b="b" t="t" l="l"/>
            <a:pathLst>
              <a:path h="1594511" w="5396979">
                <a:moveTo>
                  <a:pt x="0" y="0"/>
                </a:moveTo>
                <a:lnTo>
                  <a:pt x="5396980" y="0"/>
                </a:lnTo>
                <a:lnTo>
                  <a:pt x="5396980" y="1594511"/>
                </a:lnTo>
                <a:lnTo>
                  <a:pt x="0" y="15945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82119">
            <a:off x="16627961" y="8603559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1" y="0"/>
                </a:lnTo>
                <a:lnTo>
                  <a:pt x="4790901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57976">
            <a:off x="-2395450" y="-2522383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5589510" y="-111892"/>
            <a:ext cx="5396979" cy="1594511"/>
          </a:xfrm>
          <a:custGeom>
            <a:avLst/>
            <a:gdLst/>
            <a:ahLst/>
            <a:cxnLst/>
            <a:rect r="r" b="b" t="t" l="l"/>
            <a:pathLst>
              <a:path h="1594511" w="5396979">
                <a:moveTo>
                  <a:pt x="0" y="0"/>
                </a:moveTo>
                <a:lnTo>
                  <a:pt x="5396980" y="0"/>
                </a:lnTo>
                <a:lnTo>
                  <a:pt x="5396980" y="1594511"/>
                </a:lnTo>
                <a:lnTo>
                  <a:pt x="0" y="15945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10885" y="3169703"/>
            <a:ext cx="8860806" cy="5581917"/>
          </a:xfrm>
          <a:custGeom>
            <a:avLst/>
            <a:gdLst/>
            <a:ahLst/>
            <a:cxnLst/>
            <a:rect r="r" b="b" t="t" l="l"/>
            <a:pathLst>
              <a:path h="5581917" w="8860806">
                <a:moveTo>
                  <a:pt x="0" y="0"/>
                </a:moveTo>
                <a:lnTo>
                  <a:pt x="8860806" y="0"/>
                </a:lnTo>
                <a:lnTo>
                  <a:pt x="8860806" y="5581917"/>
                </a:lnTo>
                <a:lnTo>
                  <a:pt x="0" y="5581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78809" y="1511194"/>
            <a:ext cx="5730381" cy="97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1"/>
              </a:lnSpc>
            </a:pPr>
            <a:r>
              <a:rPr lang="en-US" sz="6597">
                <a:solidFill>
                  <a:srgbClr val="FFFFFF"/>
                </a:solidFill>
                <a:latin typeface="Funtastic"/>
              </a:rPr>
              <a:t>Diagram Class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17304" y="3425719"/>
            <a:ext cx="5449297" cy="494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7574" indent="-428787" lvl="1">
              <a:lnSpc>
                <a:spcPts val="5560"/>
              </a:lnSpc>
              <a:buFont typeface="Arial"/>
              <a:buChar char="•"/>
            </a:pPr>
            <a:r>
              <a:rPr lang="en-US" sz="3972">
                <a:solidFill>
                  <a:srgbClr val="60827F"/>
                </a:solidFill>
                <a:latin typeface="Childos Arabic"/>
              </a:rPr>
              <a:t>Main </a:t>
            </a:r>
          </a:p>
          <a:p>
            <a:pPr marL="857574" indent="-428787" lvl="1">
              <a:lnSpc>
                <a:spcPts val="5560"/>
              </a:lnSpc>
              <a:buFont typeface="Arial"/>
              <a:buChar char="•"/>
            </a:pPr>
            <a:r>
              <a:rPr lang="en-US" sz="3972">
                <a:solidFill>
                  <a:srgbClr val="60827F"/>
                </a:solidFill>
                <a:latin typeface="Childos Arabic"/>
              </a:rPr>
              <a:t>scanner </a:t>
            </a:r>
          </a:p>
          <a:p>
            <a:pPr marL="857574" indent="-428787" lvl="1">
              <a:lnSpc>
                <a:spcPts val="5560"/>
              </a:lnSpc>
              <a:buFont typeface="Arial"/>
              <a:buChar char="•"/>
            </a:pPr>
            <a:r>
              <a:rPr lang="en-US" sz="3972">
                <a:solidFill>
                  <a:srgbClr val="60827F"/>
                </a:solidFill>
                <a:latin typeface="Childos Arabic"/>
              </a:rPr>
              <a:t>random </a:t>
            </a:r>
          </a:p>
          <a:p>
            <a:pPr marL="857574" indent="-428787" lvl="1">
              <a:lnSpc>
                <a:spcPts val="5560"/>
              </a:lnSpc>
              <a:buFont typeface="Arial"/>
              <a:buChar char="•"/>
            </a:pPr>
            <a:r>
              <a:rPr lang="en-US" sz="3972">
                <a:solidFill>
                  <a:srgbClr val="60827F"/>
                </a:solidFill>
                <a:latin typeface="Childos Arabic"/>
              </a:rPr>
              <a:t>angkaRandom .</a:t>
            </a:r>
          </a:p>
          <a:p>
            <a:pPr marL="857574" indent="-428787" lvl="1">
              <a:lnSpc>
                <a:spcPts val="5560"/>
              </a:lnSpc>
              <a:buFont typeface="Arial"/>
              <a:buChar char="•"/>
            </a:pPr>
            <a:r>
              <a:rPr lang="en-US" sz="3972">
                <a:solidFill>
                  <a:srgbClr val="60827F"/>
                </a:solidFill>
                <a:latin typeface="Childos Arabic"/>
              </a:rPr>
              <a:t>tebakan </a:t>
            </a:r>
          </a:p>
          <a:p>
            <a:pPr marL="857574" indent="-428787" lvl="1">
              <a:lnSpc>
                <a:spcPts val="5560"/>
              </a:lnSpc>
              <a:buFont typeface="Arial"/>
              <a:buChar char="•"/>
            </a:pPr>
            <a:r>
              <a:rPr lang="en-US" sz="3972">
                <a:solidFill>
                  <a:srgbClr val="60827F"/>
                </a:solidFill>
                <a:latin typeface="Childos Arabic"/>
              </a:rPr>
              <a:t>main(String[] args)</a:t>
            </a:r>
          </a:p>
          <a:p>
            <a:pPr>
              <a:lnSpc>
                <a:spcPts val="55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A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6990">
            <a:off x="4455274" y="634379"/>
            <a:ext cx="9729145" cy="2657120"/>
          </a:xfrm>
          <a:custGeom>
            <a:avLst/>
            <a:gdLst/>
            <a:ahLst/>
            <a:cxnLst/>
            <a:rect r="r" b="b" t="t" l="l"/>
            <a:pathLst>
              <a:path h="2657120" w="9729145">
                <a:moveTo>
                  <a:pt x="0" y="0"/>
                </a:moveTo>
                <a:lnTo>
                  <a:pt x="9729146" y="0"/>
                </a:lnTo>
                <a:lnTo>
                  <a:pt x="9729146" y="2657119"/>
                </a:lnTo>
                <a:lnTo>
                  <a:pt x="0" y="2657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1900" y="-57478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0106" y="822989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29054">
            <a:off x="-4028617" y="-6409607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939471">
            <a:off x="13837542" y="811271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654565">
            <a:off x="15892482" y="997234"/>
            <a:ext cx="5451871" cy="1610728"/>
          </a:xfrm>
          <a:custGeom>
            <a:avLst/>
            <a:gdLst/>
            <a:ahLst/>
            <a:cxnLst/>
            <a:rect r="r" b="b" t="t" l="l"/>
            <a:pathLst>
              <a:path h="1610728" w="5451871">
                <a:moveTo>
                  <a:pt x="0" y="0"/>
                </a:moveTo>
                <a:lnTo>
                  <a:pt x="5451871" y="0"/>
                </a:lnTo>
                <a:lnTo>
                  <a:pt x="5451871" y="1610728"/>
                </a:lnTo>
                <a:lnTo>
                  <a:pt x="0" y="1610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82119">
            <a:off x="16346547" y="8247435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1" y="0"/>
                </a:lnTo>
                <a:lnTo>
                  <a:pt x="4790901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57976">
            <a:off x="-2395450" y="-2522383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948090">
            <a:off x="1837028" y="1313204"/>
            <a:ext cx="1961207" cy="2118974"/>
          </a:xfrm>
          <a:custGeom>
            <a:avLst/>
            <a:gdLst/>
            <a:ahLst/>
            <a:cxnLst/>
            <a:rect r="r" b="b" t="t" l="l"/>
            <a:pathLst>
              <a:path h="2118974" w="1961207">
                <a:moveTo>
                  <a:pt x="0" y="0"/>
                </a:moveTo>
                <a:lnTo>
                  <a:pt x="1961207" y="0"/>
                </a:lnTo>
                <a:lnTo>
                  <a:pt x="1961207" y="2118974"/>
                </a:lnTo>
                <a:lnTo>
                  <a:pt x="0" y="21189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386732" y="8546874"/>
            <a:ext cx="1422853" cy="142285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89A3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019511" y="3003716"/>
            <a:ext cx="6078647" cy="7083612"/>
          </a:xfrm>
          <a:custGeom>
            <a:avLst/>
            <a:gdLst/>
            <a:ahLst/>
            <a:cxnLst/>
            <a:rect r="r" b="b" t="t" l="l"/>
            <a:pathLst>
              <a:path h="7083612" w="6078647">
                <a:moveTo>
                  <a:pt x="0" y="0"/>
                </a:moveTo>
                <a:lnTo>
                  <a:pt x="6078647" y="0"/>
                </a:lnTo>
                <a:lnTo>
                  <a:pt x="6078647" y="7083612"/>
                </a:lnTo>
                <a:lnTo>
                  <a:pt x="0" y="70836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0421" t="-49969" r="-165645" b="-2181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12410" y="1429743"/>
            <a:ext cx="9999043" cy="99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4"/>
              </a:lnSpc>
            </a:pPr>
            <a:r>
              <a:rPr lang="en-US" sz="6706">
                <a:solidFill>
                  <a:srgbClr val="FFFFFF"/>
                </a:solidFill>
                <a:latin typeface="Funtastic"/>
              </a:rPr>
              <a:t>Rancangan Antarmuka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B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58678" y="7144271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27538" y="7575444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4" y="0"/>
                </a:lnTo>
                <a:lnTo>
                  <a:pt x="4063524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47757">
            <a:off x="-572760" y="-271883"/>
            <a:ext cx="2033033" cy="2196578"/>
          </a:xfrm>
          <a:custGeom>
            <a:avLst/>
            <a:gdLst/>
            <a:ahLst/>
            <a:cxnLst/>
            <a:rect r="r" b="b" t="t" l="l"/>
            <a:pathLst>
              <a:path h="2196578" w="2033033">
                <a:moveTo>
                  <a:pt x="0" y="0"/>
                </a:moveTo>
                <a:lnTo>
                  <a:pt x="2033033" y="0"/>
                </a:lnTo>
                <a:lnTo>
                  <a:pt x="2033033" y="2196579"/>
                </a:lnTo>
                <a:lnTo>
                  <a:pt x="0" y="2196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7891">
            <a:off x="13501569" y="-608676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3"/>
                </a:lnTo>
                <a:lnTo>
                  <a:pt x="0" y="8463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67433">
            <a:off x="-4450458" y="7814014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342734">
            <a:off x="16641973" y="2459543"/>
            <a:ext cx="1234654" cy="2323550"/>
          </a:xfrm>
          <a:custGeom>
            <a:avLst/>
            <a:gdLst/>
            <a:ahLst/>
            <a:cxnLst/>
            <a:rect r="r" b="b" t="t" l="l"/>
            <a:pathLst>
              <a:path h="2323550" w="1234654">
                <a:moveTo>
                  <a:pt x="0" y="0"/>
                </a:moveTo>
                <a:lnTo>
                  <a:pt x="1234654" y="0"/>
                </a:lnTo>
                <a:lnTo>
                  <a:pt x="1234654" y="2323549"/>
                </a:lnTo>
                <a:lnTo>
                  <a:pt x="0" y="2323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82119">
            <a:off x="15318729" y="-284410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208018">
            <a:off x="-1461507" y="878229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9621">
            <a:off x="3791920" y="46166"/>
            <a:ext cx="8790171" cy="2400677"/>
          </a:xfrm>
          <a:custGeom>
            <a:avLst/>
            <a:gdLst/>
            <a:ahLst/>
            <a:cxnLst/>
            <a:rect r="r" b="b" t="t" l="l"/>
            <a:pathLst>
              <a:path h="2400677" w="8790171">
                <a:moveTo>
                  <a:pt x="0" y="0"/>
                </a:moveTo>
                <a:lnTo>
                  <a:pt x="8790171" y="0"/>
                </a:lnTo>
                <a:lnTo>
                  <a:pt x="8790171" y="2400677"/>
                </a:lnTo>
                <a:lnTo>
                  <a:pt x="0" y="2400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8823" y="2236183"/>
            <a:ext cx="8154625" cy="4583318"/>
          </a:xfrm>
          <a:custGeom>
            <a:avLst/>
            <a:gdLst/>
            <a:ahLst/>
            <a:cxnLst/>
            <a:rect r="r" b="b" t="t" l="l"/>
            <a:pathLst>
              <a:path h="4583318" w="8154625">
                <a:moveTo>
                  <a:pt x="0" y="0"/>
                </a:moveTo>
                <a:lnTo>
                  <a:pt x="8154625" y="0"/>
                </a:lnTo>
                <a:lnTo>
                  <a:pt x="8154625" y="4583318"/>
                </a:lnTo>
                <a:lnTo>
                  <a:pt x="0" y="4583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53448" y="4023172"/>
            <a:ext cx="8831473" cy="4963741"/>
          </a:xfrm>
          <a:custGeom>
            <a:avLst/>
            <a:gdLst/>
            <a:ahLst/>
            <a:cxnLst/>
            <a:rect r="r" b="b" t="t" l="l"/>
            <a:pathLst>
              <a:path h="4963741" w="8831473">
                <a:moveTo>
                  <a:pt x="0" y="0"/>
                </a:moveTo>
                <a:lnTo>
                  <a:pt x="8831473" y="0"/>
                </a:lnTo>
                <a:lnTo>
                  <a:pt x="8831473" y="4963741"/>
                </a:lnTo>
                <a:lnTo>
                  <a:pt x="0" y="49637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78877" y="294926"/>
            <a:ext cx="8768193" cy="194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7"/>
              </a:lnSpc>
            </a:pPr>
            <a:r>
              <a:rPr lang="en-US" sz="7294">
                <a:solidFill>
                  <a:srgbClr val="FFFFFF"/>
                </a:solidFill>
                <a:latin typeface="Funtastic"/>
              </a:rPr>
              <a:t>Screenshot Coding di IDE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6990">
            <a:off x="4057831" y="-10385"/>
            <a:ext cx="9846723" cy="2689231"/>
          </a:xfrm>
          <a:custGeom>
            <a:avLst/>
            <a:gdLst/>
            <a:ahLst/>
            <a:cxnLst/>
            <a:rect r="r" b="b" t="t" l="l"/>
            <a:pathLst>
              <a:path h="2689231" w="9846723">
                <a:moveTo>
                  <a:pt x="0" y="0"/>
                </a:moveTo>
                <a:lnTo>
                  <a:pt x="9846723" y="0"/>
                </a:lnTo>
                <a:lnTo>
                  <a:pt x="9846723" y="2689231"/>
                </a:lnTo>
                <a:lnTo>
                  <a:pt x="0" y="268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9609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174962" y="3248174"/>
            <a:ext cx="5801224" cy="7139967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9CE3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028700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29054">
            <a:off x="-4028617" y="-6409607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58274">
            <a:off x="14829449" y="-5340880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315626">
            <a:off x="14902856" y="-3092140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1" y="0"/>
                </a:lnTo>
                <a:lnTo>
                  <a:pt x="4790901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357976">
            <a:off x="-2395450" y="-2522383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948090">
            <a:off x="1428773" y="844696"/>
            <a:ext cx="1961207" cy="2118974"/>
          </a:xfrm>
          <a:custGeom>
            <a:avLst/>
            <a:gdLst/>
            <a:ahLst/>
            <a:cxnLst/>
            <a:rect r="r" b="b" t="t" l="l"/>
            <a:pathLst>
              <a:path h="2118974" w="1961207">
                <a:moveTo>
                  <a:pt x="0" y="0"/>
                </a:moveTo>
                <a:lnTo>
                  <a:pt x="1961206" y="0"/>
                </a:lnTo>
                <a:lnTo>
                  <a:pt x="1961206" y="2118973"/>
                </a:lnTo>
                <a:lnTo>
                  <a:pt x="0" y="2118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21842" y="3248174"/>
            <a:ext cx="5801224" cy="7139967"/>
            <a:chOff x="0" y="0"/>
            <a:chExt cx="6604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9CE3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13323" y="3126468"/>
            <a:ext cx="1940091" cy="19400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019511" y="3203409"/>
            <a:ext cx="1940091" cy="194009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9102672">
            <a:off x="14937027" y="2066981"/>
            <a:ext cx="1961207" cy="2118974"/>
          </a:xfrm>
          <a:custGeom>
            <a:avLst/>
            <a:gdLst/>
            <a:ahLst/>
            <a:cxnLst/>
            <a:rect r="r" b="b" t="t" l="l"/>
            <a:pathLst>
              <a:path h="2118974" w="1961207">
                <a:moveTo>
                  <a:pt x="0" y="0"/>
                </a:moveTo>
                <a:lnTo>
                  <a:pt x="1961207" y="0"/>
                </a:lnTo>
                <a:lnTo>
                  <a:pt x="1961207" y="2118974"/>
                </a:lnTo>
                <a:lnTo>
                  <a:pt x="0" y="2118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23619" y="6649020"/>
            <a:ext cx="5597669" cy="2824868"/>
          </a:xfrm>
          <a:custGeom>
            <a:avLst/>
            <a:gdLst/>
            <a:ahLst/>
            <a:cxnLst/>
            <a:rect r="r" b="b" t="t" l="l"/>
            <a:pathLst>
              <a:path h="2824868" w="5597669">
                <a:moveTo>
                  <a:pt x="0" y="0"/>
                </a:moveTo>
                <a:lnTo>
                  <a:pt x="5597669" y="0"/>
                </a:lnTo>
                <a:lnTo>
                  <a:pt x="5597669" y="2824868"/>
                </a:lnTo>
                <a:lnTo>
                  <a:pt x="0" y="28248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00000" b="-122748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389940" y="4135804"/>
            <a:ext cx="3855464" cy="287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sz="3251">
                <a:solidFill>
                  <a:srgbClr val="FFFFFF"/>
                </a:solidFill>
                <a:latin typeface="Childos Arabic"/>
              </a:rPr>
              <a:t> Tampilan Ketika permainan sudah dimainkan dan pemain mulai menebak angka</a:t>
            </a:r>
          </a:p>
          <a:p>
            <a:pPr algn="ctr">
              <a:lnSpc>
                <a:spcPts val="4551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2028573" y="3248174"/>
            <a:ext cx="5801224" cy="7139967"/>
            <a:chOff x="0" y="0"/>
            <a:chExt cx="6604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9CE3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6357959" y="6649020"/>
            <a:ext cx="5535720" cy="2852617"/>
          </a:xfrm>
          <a:custGeom>
            <a:avLst/>
            <a:gdLst/>
            <a:ahLst/>
            <a:cxnLst/>
            <a:rect r="r" b="b" t="t" l="l"/>
            <a:pathLst>
              <a:path h="2852617" w="5535720">
                <a:moveTo>
                  <a:pt x="0" y="0"/>
                </a:moveTo>
                <a:lnTo>
                  <a:pt x="5535720" y="0"/>
                </a:lnTo>
                <a:lnTo>
                  <a:pt x="5535720" y="2852616"/>
                </a:lnTo>
                <a:lnTo>
                  <a:pt x="0" y="2852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55291" b="-69377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1635929" y="3251484"/>
            <a:ext cx="1940091" cy="194009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2171280" y="6649020"/>
            <a:ext cx="5515809" cy="2852617"/>
          </a:xfrm>
          <a:custGeom>
            <a:avLst/>
            <a:gdLst/>
            <a:ahLst/>
            <a:cxnLst/>
            <a:rect r="r" b="b" t="t" l="l"/>
            <a:pathLst>
              <a:path h="2852617" w="5515809">
                <a:moveTo>
                  <a:pt x="0" y="0"/>
                </a:moveTo>
                <a:lnTo>
                  <a:pt x="5515809" y="0"/>
                </a:lnTo>
                <a:lnTo>
                  <a:pt x="5515809" y="2852616"/>
                </a:lnTo>
                <a:lnTo>
                  <a:pt x="0" y="28526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6606" b="-37593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163604" y="368752"/>
            <a:ext cx="9635177" cy="196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3"/>
              </a:lnSpc>
            </a:pPr>
            <a:r>
              <a:rPr lang="en-US" sz="7397">
                <a:solidFill>
                  <a:srgbClr val="FFFFFF"/>
                </a:solidFill>
                <a:latin typeface="Funtastic"/>
              </a:rPr>
              <a:t>Screenshot Tampilan</a:t>
            </a:r>
          </a:p>
          <a:p>
            <a:pPr algn="ctr">
              <a:lnSpc>
                <a:spcPts val="6953"/>
              </a:lnSpc>
            </a:pPr>
            <a:r>
              <a:rPr lang="en-US" sz="7397">
                <a:solidFill>
                  <a:srgbClr val="FFFFFF"/>
                </a:solidFill>
                <a:latin typeface="Funtastic"/>
              </a:rPr>
              <a:t>Luaran Program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3369" y="5029200"/>
            <a:ext cx="4112630" cy="71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0"/>
              </a:lnSpc>
            </a:pPr>
            <a:r>
              <a:rPr lang="en-US" sz="3972">
                <a:solidFill>
                  <a:srgbClr val="FFFFFF"/>
                </a:solidFill>
                <a:latin typeface="Childos Arabic"/>
              </a:rPr>
              <a:t>Tampilan Awal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1426" y="3578119"/>
            <a:ext cx="1163885" cy="132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9"/>
              </a:lnSpc>
            </a:pPr>
            <a:r>
              <a:rPr lang="en-US" sz="8956">
                <a:solidFill>
                  <a:srgbClr val="FF9CE3"/>
                </a:solidFill>
                <a:latin typeface="Funtastic"/>
              </a:rPr>
              <a:t>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07613" y="3530044"/>
            <a:ext cx="1163885" cy="132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9"/>
              </a:lnSpc>
            </a:pPr>
            <a:r>
              <a:rPr lang="en-US" sz="8956">
                <a:solidFill>
                  <a:srgbClr val="FF9CE3"/>
                </a:solidFill>
                <a:latin typeface="Funtastic"/>
              </a:rPr>
              <a:t>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028573" y="3578119"/>
            <a:ext cx="1163885" cy="132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9"/>
              </a:lnSpc>
            </a:pPr>
            <a:r>
              <a:rPr lang="en-US" sz="8956">
                <a:solidFill>
                  <a:srgbClr val="FF9CE3"/>
                </a:solidFill>
                <a:latin typeface="Funtastic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90585" y="4205006"/>
            <a:ext cx="4547744" cy="271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8"/>
              </a:lnSpc>
            </a:pPr>
            <a:r>
              <a:rPr lang="en-US" sz="3834">
                <a:solidFill>
                  <a:srgbClr val="FFFFFF"/>
                </a:solidFill>
                <a:latin typeface="Childos Arabic"/>
              </a:rPr>
              <a:t>Tampilan Ketika</a:t>
            </a:r>
          </a:p>
          <a:p>
            <a:pPr algn="ctr">
              <a:lnSpc>
                <a:spcPts val="5368"/>
              </a:lnSpc>
            </a:pPr>
            <a:r>
              <a:rPr lang="en-US" sz="3834">
                <a:solidFill>
                  <a:srgbClr val="FFFFFF"/>
                </a:solidFill>
                <a:latin typeface="Childos Arabic"/>
              </a:rPr>
              <a:t> Game Menang dan berhasil menebak</a:t>
            </a:r>
          </a:p>
          <a:p>
            <a:pPr algn="ctr">
              <a:lnSpc>
                <a:spcPts val="536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DAF5lQO5Ih4</dc:identifier>
  <dcterms:modified xsi:type="dcterms:W3CDTF">2011-08-01T06:04:30Z</dcterms:modified>
  <cp:revision>1</cp:revision>
  <dc:title>Warna Warni Pastel Kreatif Lucu Tugas Presentasi Kelompok </dc:title>
</cp:coreProperties>
</file>